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24" r:id="rId5"/>
    <p:sldId id="315" r:id="rId6"/>
    <p:sldId id="302" r:id="rId7"/>
    <p:sldId id="327" r:id="rId8"/>
    <p:sldId id="328" r:id="rId9"/>
    <p:sldId id="329" r:id="rId10"/>
    <p:sldId id="331" r:id="rId11"/>
    <p:sldId id="33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3838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394E7F-4EDE-489C-8DFF-C8455F614E75}" v="214" dt="2024-07-05T04:35:34.016"/>
  </p1510:revLst>
</p1510:revInfo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240" y="-245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tak sunar" userId="bd306541c474bfb4" providerId="LiveId" clId="{F6394E7F-4EDE-489C-8DFF-C8455F614E75}"/>
    <pc:docChg chg="undo redo custSel addSld delSld modSld sldOrd">
      <pc:chgData name="kritak sunar" userId="bd306541c474bfb4" providerId="LiveId" clId="{F6394E7F-4EDE-489C-8DFF-C8455F614E75}" dt="2024-07-05T04:35:34.015" v="1551"/>
      <pc:docMkLst>
        <pc:docMk/>
      </pc:docMkLst>
      <pc:sldChg chg="del modTransition">
        <pc:chgData name="kritak sunar" userId="bd306541c474bfb4" providerId="LiveId" clId="{F6394E7F-4EDE-489C-8DFF-C8455F614E75}" dt="2024-07-05T02:45:22.885" v="883" actId="47"/>
        <pc:sldMkLst>
          <pc:docMk/>
          <pc:sldMk cId="25800700" sldId="294"/>
        </pc:sldMkLst>
      </pc:sldChg>
      <pc:sldChg chg="del modTransition">
        <pc:chgData name="kritak sunar" userId="bd306541c474bfb4" providerId="LiveId" clId="{F6394E7F-4EDE-489C-8DFF-C8455F614E75}" dt="2024-07-05T02:45:22.885" v="883" actId="47"/>
        <pc:sldMkLst>
          <pc:docMk/>
          <pc:sldMk cId="2575421478" sldId="295"/>
        </pc:sldMkLst>
      </pc:sldChg>
      <pc:sldChg chg="addSp delSp modSp mod modTransition">
        <pc:chgData name="kritak sunar" userId="bd306541c474bfb4" providerId="LiveId" clId="{F6394E7F-4EDE-489C-8DFF-C8455F614E75}" dt="2024-07-05T03:05:43.281" v="1105" actId="1076"/>
        <pc:sldMkLst>
          <pc:docMk/>
          <pc:sldMk cId="1341901065" sldId="302"/>
        </pc:sldMkLst>
        <pc:spChg chg="add del mod">
          <ac:chgData name="kritak sunar" userId="bd306541c474bfb4" providerId="LiveId" clId="{F6394E7F-4EDE-489C-8DFF-C8455F614E75}" dt="2024-07-05T02:23:01.323" v="124" actId="478"/>
          <ac:spMkLst>
            <pc:docMk/>
            <pc:sldMk cId="1341901065" sldId="302"/>
            <ac:spMk id="3" creationId="{D64CAB7A-998A-C2DD-FFF9-701E027A8DE5}"/>
          </ac:spMkLst>
        </pc:spChg>
        <pc:spChg chg="add del mod">
          <ac:chgData name="kritak sunar" userId="bd306541c474bfb4" providerId="LiveId" clId="{F6394E7F-4EDE-489C-8DFF-C8455F614E75}" dt="2024-07-05T02:22:30.987" v="118" actId="478"/>
          <ac:spMkLst>
            <pc:docMk/>
            <pc:sldMk cId="1341901065" sldId="302"/>
            <ac:spMk id="4" creationId="{45054154-A563-1ADB-2488-5F036D634FC7}"/>
          </ac:spMkLst>
        </pc:spChg>
        <pc:spChg chg="mod">
          <ac:chgData name="kritak sunar" userId="bd306541c474bfb4" providerId="LiveId" clId="{F6394E7F-4EDE-489C-8DFF-C8455F614E75}" dt="2024-07-05T03:05:43.281" v="1105" actId="1076"/>
          <ac:spMkLst>
            <pc:docMk/>
            <pc:sldMk cId="1341901065" sldId="302"/>
            <ac:spMk id="7" creationId="{B21C28F5-3CA3-4B78-B5C9-550C00BB3174}"/>
          </ac:spMkLst>
        </pc:spChg>
        <pc:spChg chg="add mod ord">
          <ac:chgData name="kritak sunar" userId="bd306541c474bfb4" providerId="LiveId" clId="{F6394E7F-4EDE-489C-8DFF-C8455F614E75}" dt="2024-07-05T02:23:27.477" v="129" actId="1076"/>
          <ac:spMkLst>
            <pc:docMk/>
            <pc:sldMk cId="1341901065" sldId="302"/>
            <ac:spMk id="8" creationId="{8E9CB8F2-BFC4-F328-57FE-F1908C0BB9F2}"/>
          </ac:spMkLst>
        </pc:spChg>
        <pc:spChg chg="mod">
          <ac:chgData name="kritak sunar" userId="bd306541c474bfb4" providerId="LiveId" clId="{F6394E7F-4EDE-489C-8DFF-C8455F614E75}" dt="2024-07-05T02:24:24.310" v="149" actId="1076"/>
          <ac:spMkLst>
            <pc:docMk/>
            <pc:sldMk cId="1341901065" sldId="302"/>
            <ac:spMk id="9" creationId="{FEF304F5-32C5-4869-B185-859B567855A8}"/>
          </ac:spMkLst>
        </pc:spChg>
        <pc:spChg chg="add del mod">
          <ac:chgData name="kritak sunar" userId="bd306541c474bfb4" providerId="LiveId" clId="{F6394E7F-4EDE-489C-8DFF-C8455F614E75}" dt="2024-07-05T02:36:57.197" v="590" actId="478"/>
          <ac:spMkLst>
            <pc:docMk/>
            <pc:sldMk cId="1341901065" sldId="302"/>
            <ac:spMk id="10" creationId="{B8A793B5-4792-4686-DE55-5BBFA19A6162}"/>
          </ac:spMkLst>
        </pc:spChg>
        <pc:picChg chg="add mod ord">
          <ac:chgData name="kritak sunar" userId="bd306541c474bfb4" providerId="LiveId" clId="{F6394E7F-4EDE-489C-8DFF-C8455F614E75}" dt="2024-07-05T02:23:24.459" v="128" actId="1076"/>
          <ac:picMkLst>
            <pc:docMk/>
            <pc:sldMk cId="1341901065" sldId="302"/>
            <ac:picMk id="6" creationId="{1CFF7BDC-46C6-192D-85DA-BFA767435274}"/>
          </ac:picMkLst>
        </pc:picChg>
        <pc:picChg chg="del">
          <ac:chgData name="kritak sunar" userId="bd306541c474bfb4" providerId="LiveId" clId="{F6394E7F-4EDE-489C-8DFF-C8455F614E75}" dt="2024-07-05T02:21:52.870" v="116" actId="478"/>
          <ac:picMkLst>
            <pc:docMk/>
            <pc:sldMk cId="1341901065" sldId="302"/>
            <ac:picMk id="11" creationId="{1CE2008D-DBCE-465F-90DA-B28A4E525131}"/>
          </ac:picMkLst>
        </pc:picChg>
        <pc:picChg chg="add mod">
          <ac:chgData name="kritak sunar" userId="bd306541c474bfb4" providerId="LiveId" clId="{F6394E7F-4EDE-489C-8DFF-C8455F614E75}" dt="2024-07-05T02:37:04.953" v="594" actId="14100"/>
          <ac:picMkLst>
            <pc:docMk/>
            <pc:sldMk cId="1341901065" sldId="302"/>
            <ac:picMk id="13" creationId="{BB2922FA-7A93-B320-85AC-088EFD57C7F6}"/>
          </ac:picMkLst>
        </pc:picChg>
        <pc:picChg chg="add mod">
          <ac:chgData name="kritak sunar" userId="bd306541c474bfb4" providerId="LiveId" clId="{F6394E7F-4EDE-489C-8DFF-C8455F614E75}" dt="2024-07-05T02:37:30.988" v="603" actId="1076"/>
          <ac:picMkLst>
            <pc:docMk/>
            <pc:sldMk cId="1341901065" sldId="302"/>
            <ac:picMk id="14" creationId="{FBFE6721-F74F-AB5F-B81D-ECE42554DA82}"/>
          </ac:picMkLst>
        </pc:picChg>
      </pc:sldChg>
      <pc:sldChg chg="del modTransition">
        <pc:chgData name="kritak sunar" userId="bd306541c474bfb4" providerId="LiveId" clId="{F6394E7F-4EDE-489C-8DFF-C8455F614E75}" dt="2024-07-05T02:45:22.885" v="883" actId="47"/>
        <pc:sldMkLst>
          <pc:docMk/>
          <pc:sldMk cId="3401748718" sldId="304"/>
        </pc:sldMkLst>
      </pc:sldChg>
      <pc:sldChg chg="del modTransition">
        <pc:chgData name="kritak sunar" userId="bd306541c474bfb4" providerId="LiveId" clId="{F6394E7F-4EDE-489C-8DFF-C8455F614E75}" dt="2024-07-05T02:45:22.885" v="883" actId="47"/>
        <pc:sldMkLst>
          <pc:docMk/>
          <pc:sldMk cId="3007378520" sldId="310"/>
        </pc:sldMkLst>
      </pc:sldChg>
      <pc:sldChg chg="del modTransition">
        <pc:chgData name="kritak sunar" userId="bd306541c474bfb4" providerId="LiveId" clId="{F6394E7F-4EDE-489C-8DFF-C8455F614E75}" dt="2024-07-05T02:45:22.885" v="883" actId="47"/>
        <pc:sldMkLst>
          <pc:docMk/>
          <pc:sldMk cId="3903608907" sldId="311"/>
        </pc:sldMkLst>
      </pc:sldChg>
      <pc:sldChg chg="del modTransition">
        <pc:chgData name="kritak sunar" userId="bd306541c474bfb4" providerId="LiveId" clId="{F6394E7F-4EDE-489C-8DFF-C8455F614E75}" dt="2024-07-05T02:45:22.885" v="883" actId="47"/>
        <pc:sldMkLst>
          <pc:docMk/>
          <pc:sldMk cId="4120671462" sldId="312"/>
        </pc:sldMkLst>
      </pc:sldChg>
      <pc:sldChg chg="del modTransition">
        <pc:chgData name="kritak sunar" userId="bd306541c474bfb4" providerId="LiveId" clId="{F6394E7F-4EDE-489C-8DFF-C8455F614E75}" dt="2024-07-05T02:45:22.885" v="883" actId="47"/>
        <pc:sldMkLst>
          <pc:docMk/>
          <pc:sldMk cId="715534863" sldId="313"/>
        </pc:sldMkLst>
      </pc:sldChg>
      <pc:sldChg chg="del modTransition">
        <pc:chgData name="kritak sunar" userId="bd306541c474bfb4" providerId="LiveId" clId="{F6394E7F-4EDE-489C-8DFF-C8455F614E75}" dt="2024-07-05T02:45:22.885" v="883" actId="47"/>
        <pc:sldMkLst>
          <pc:docMk/>
          <pc:sldMk cId="1856314060" sldId="314"/>
        </pc:sldMkLst>
      </pc:sldChg>
      <pc:sldChg chg="addSp delSp modSp mod ord modTransition">
        <pc:chgData name="kritak sunar" userId="bd306541c474bfb4" providerId="LiveId" clId="{F6394E7F-4EDE-489C-8DFF-C8455F614E75}" dt="2024-07-05T03:17:16.847" v="1322" actId="1440"/>
        <pc:sldMkLst>
          <pc:docMk/>
          <pc:sldMk cId="3696770303" sldId="315"/>
        </pc:sldMkLst>
        <pc:spChg chg="add mod">
          <ac:chgData name="kritak sunar" userId="bd306541c474bfb4" providerId="LiveId" clId="{F6394E7F-4EDE-489C-8DFF-C8455F614E75}" dt="2024-07-05T03:16:39.067" v="1318" actId="1076"/>
          <ac:spMkLst>
            <pc:docMk/>
            <pc:sldMk cId="3696770303" sldId="315"/>
            <ac:spMk id="2" creationId="{DF87EEBD-171B-C5CD-1AAA-F97DFEF00F59}"/>
          </ac:spMkLst>
        </pc:spChg>
        <pc:spChg chg="del">
          <ac:chgData name="kritak sunar" userId="bd306541c474bfb4" providerId="LiveId" clId="{F6394E7F-4EDE-489C-8DFF-C8455F614E75}" dt="2024-07-05T02:19:35.925" v="100" actId="478"/>
          <ac:spMkLst>
            <pc:docMk/>
            <pc:sldMk cId="3696770303" sldId="315"/>
            <ac:spMk id="5" creationId="{91EF53E3-F88C-4203-A489-8C9D57513DF6}"/>
          </ac:spMkLst>
        </pc:spChg>
        <pc:spChg chg="add del mod">
          <ac:chgData name="kritak sunar" userId="bd306541c474bfb4" providerId="LiveId" clId="{F6394E7F-4EDE-489C-8DFF-C8455F614E75}" dt="2024-07-05T02:19:47.015" v="101" actId="478"/>
          <ac:spMkLst>
            <pc:docMk/>
            <pc:sldMk cId="3696770303" sldId="315"/>
            <ac:spMk id="7" creationId="{3378D711-B935-6817-DE0B-A1DE8840532B}"/>
          </ac:spMkLst>
        </pc:spChg>
        <pc:spChg chg="del">
          <ac:chgData name="kritak sunar" userId="bd306541c474bfb4" providerId="LiveId" clId="{F6394E7F-4EDE-489C-8DFF-C8455F614E75}" dt="2024-07-05T02:19:35.925" v="100" actId="478"/>
          <ac:spMkLst>
            <pc:docMk/>
            <pc:sldMk cId="3696770303" sldId="315"/>
            <ac:spMk id="8" creationId="{6F03AADD-A4FE-4CE8-944C-3F9C9777F0AB}"/>
          </ac:spMkLst>
        </pc:spChg>
        <pc:spChg chg="add del mod">
          <ac:chgData name="kritak sunar" userId="bd306541c474bfb4" providerId="LiveId" clId="{F6394E7F-4EDE-489C-8DFF-C8455F614E75}" dt="2024-07-05T02:19:50.682" v="102" actId="478"/>
          <ac:spMkLst>
            <pc:docMk/>
            <pc:sldMk cId="3696770303" sldId="315"/>
            <ac:spMk id="10" creationId="{EE41B5FA-9FF5-B228-2953-F40368E3457A}"/>
          </ac:spMkLst>
        </pc:spChg>
        <pc:spChg chg="add del mod">
          <ac:chgData name="kritak sunar" userId="bd306541c474bfb4" providerId="LiveId" clId="{F6394E7F-4EDE-489C-8DFF-C8455F614E75}" dt="2024-07-05T02:19:54.756" v="103" actId="478"/>
          <ac:spMkLst>
            <pc:docMk/>
            <pc:sldMk cId="3696770303" sldId="315"/>
            <ac:spMk id="12" creationId="{8998DF4B-5762-D2DB-3454-5EDCCDF2240D}"/>
          </ac:spMkLst>
        </pc:spChg>
        <pc:spChg chg="add mod">
          <ac:chgData name="kritak sunar" userId="bd306541c474bfb4" providerId="LiveId" clId="{F6394E7F-4EDE-489C-8DFF-C8455F614E75}" dt="2024-07-05T02:20:26.274" v="106" actId="207"/>
          <ac:spMkLst>
            <pc:docMk/>
            <pc:sldMk cId="3696770303" sldId="315"/>
            <ac:spMk id="13" creationId="{FD9853A3-0F3D-4CCB-99AD-543D8B8339A3}"/>
          </ac:spMkLst>
        </pc:spChg>
        <pc:picChg chg="add mod ord">
          <ac:chgData name="kritak sunar" userId="bd306541c474bfb4" providerId="LiveId" clId="{F6394E7F-4EDE-489C-8DFF-C8455F614E75}" dt="2024-07-05T02:19:26.687" v="99" actId="167"/>
          <ac:picMkLst>
            <pc:docMk/>
            <pc:sldMk cId="3696770303" sldId="315"/>
            <ac:picMk id="3" creationId="{FD6065DC-D76E-926D-0DD6-9BA0DFED25BA}"/>
          </ac:picMkLst>
        </pc:picChg>
        <pc:picChg chg="del">
          <ac:chgData name="kritak sunar" userId="bd306541c474bfb4" providerId="LiveId" clId="{F6394E7F-4EDE-489C-8DFF-C8455F614E75}" dt="2024-07-05T02:19:35.925" v="100" actId="478"/>
          <ac:picMkLst>
            <pc:docMk/>
            <pc:sldMk cId="3696770303" sldId="315"/>
            <ac:picMk id="4" creationId="{5EAB7860-C105-46A8-8B51-C886DCFAB528}"/>
          </ac:picMkLst>
        </pc:picChg>
        <pc:picChg chg="add mod">
          <ac:chgData name="kritak sunar" userId="bd306541c474bfb4" providerId="LiveId" clId="{F6394E7F-4EDE-489C-8DFF-C8455F614E75}" dt="2024-07-05T03:17:16.847" v="1322" actId="1440"/>
          <ac:picMkLst>
            <pc:docMk/>
            <pc:sldMk cId="3696770303" sldId="315"/>
            <ac:picMk id="2050" creationId="{7F0B5831-B8D1-7C7A-E773-DEB5A6F3982F}"/>
          </ac:picMkLst>
        </pc:picChg>
      </pc:sldChg>
      <pc:sldChg chg="addSp modSp mod modTransition modAnim">
        <pc:chgData name="kritak sunar" userId="bd306541c474bfb4" providerId="LiveId" clId="{F6394E7F-4EDE-489C-8DFF-C8455F614E75}" dt="2024-07-05T03:04:08.743" v="1052" actId="114"/>
        <pc:sldMkLst>
          <pc:docMk/>
          <pc:sldMk cId="3665993043" sldId="324"/>
        </pc:sldMkLst>
        <pc:spChg chg="mod">
          <ac:chgData name="kritak sunar" userId="bd306541c474bfb4" providerId="LiveId" clId="{F6394E7F-4EDE-489C-8DFF-C8455F614E75}" dt="2024-07-05T02:07:35.463" v="34" actId="1076"/>
          <ac:spMkLst>
            <pc:docMk/>
            <pc:sldMk cId="3665993043" sldId="324"/>
            <ac:spMk id="6" creationId="{38AF5374-EA50-4722-BB45-6C182E5A16AE}"/>
          </ac:spMkLst>
        </pc:spChg>
        <pc:spChg chg="mod ord">
          <ac:chgData name="kritak sunar" userId="bd306541c474bfb4" providerId="LiveId" clId="{F6394E7F-4EDE-489C-8DFF-C8455F614E75}" dt="2024-07-05T03:03:49.322" v="1048" actId="1076"/>
          <ac:spMkLst>
            <pc:docMk/>
            <pc:sldMk cId="3665993043" sldId="324"/>
            <ac:spMk id="7" creationId="{BD837CEB-1A69-4F72-95D4-054D82F09696}"/>
          </ac:spMkLst>
        </pc:spChg>
        <pc:spChg chg="mod">
          <ac:chgData name="kritak sunar" userId="bd306541c474bfb4" providerId="LiveId" clId="{F6394E7F-4EDE-489C-8DFF-C8455F614E75}" dt="2024-07-05T03:03:34.671" v="1045" actId="1076"/>
          <ac:spMkLst>
            <pc:docMk/>
            <pc:sldMk cId="3665993043" sldId="324"/>
            <ac:spMk id="8" creationId="{9FFAF4E3-C8A2-4861-A67E-040D885F84F1}"/>
          </ac:spMkLst>
        </pc:spChg>
        <pc:spChg chg="mod ord">
          <ac:chgData name="kritak sunar" userId="bd306541c474bfb4" providerId="LiveId" clId="{F6394E7F-4EDE-489C-8DFF-C8455F614E75}" dt="2024-07-05T03:04:08.743" v="1052" actId="114"/>
          <ac:spMkLst>
            <pc:docMk/>
            <pc:sldMk cId="3665993043" sldId="324"/>
            <ac:spMk id="11" creationId="{E6DF5064-7AAC-4887-9BD5-FB6BC40A6768}"/>
          </ac:spMkLst>
        </pc:spChg>
        <pc:spChg chg="mod">
          <ac:chgData name="kritak sunar" userId="bd306541c474bfb4" providerId="LiveId" clId="{F6394E7F-4EDE-489C-8DFF-C8455F614E75}" dt="2024-07-05T02:06:46.499" v="23" actId="14100"/>
          <ac:spMkLst>
            <pc:docMk/>
            <pc:sldMk cId="3665993043" sldId="324"/>
            <ac:spMk id="14" creationId="{1D40FC45-4DA7-E2B3-7FF9-617B988092D7}"/>
          </ac:spMkLst>
        </pc:spChg>
        <pc:picChg chg="mod">
          <ac:chgData name="kritak sunar" userId="bd306541c474bfb4" providerId="LiveId" clId="{F6394E7F-4EDE-489C-8DFF-C8455F614E75}" dt="2024-07-05T02:06:37.556" v="20" actId="1076"/>
          <ac:picMkLst>
            <pc:docMk/>
            <pc:sldMk cId="3665993043" sldId="324"/>
            <ac:picMk id="3" creationId="{B2DC7D0E-9A72-5BD9-EB8A-BAEF2508225D}"/>
          </ac:picMkLst>
        </pc:picChg>
        <pc:picChg chg="mod">
          <ac:chgData name="kritak sunar" userId="bd306541c474bfb4" providerId="LiveId" clId="{F6394E7F-4EDE-489C-8DFF-C8455F614E75}" dt="2024-07-05T02:03:40.387" v="7" actId="14100"/>
          <ac:picMkLst>
            <pc:docMk/>
            <pc:sldMk cId="3665993043" sldId="324"/>
            <ac:picMk id="10" creationId="{DC7A1C82-1960-B1B1-A449-B9421469C7FB}"/>
          </ac:picMkLst>
        </pc:picChg>
        <pc:picChg chg="add mod">
          <ac:chgData name="kritak sunar" userId="bd306541c474bfb4" providerId="LiveId" clId="{F6394E7F-4EDE-489C-8DFF-C8455F614E75}" dt="2024-07-05T02:14:54.418" v="61" actId="1076"/>
          <ac:picMkLst>
            <pc:docMk/>
            <pc:sldMk cId="3665993043" sldId="324"/>
            <ac:picMk id="1026" creationId="{B513D116-2A94-BA32-026E-D70F7EDFBE13}"/>
          </ac:picMkLst>
        </pc:picChg>
      </pc:sldChg>
      <pc:sldChg chg="del modTransition">
        <pc:chgData name="kritak sunar" userId="bd306541c474bfb4" providerId="LiveId" clId="{F6394E7F-4EDE-489C-8DFF-C8455F614E75}" dt="2024-07-05T02:45:22.885" v="883" actId="47"/>
        <pc:sldMkLst>
          <pc:docMk/>
          <pc:sldMk cId="1110251285" sldId="325"/>
        </pc:sldMkLst>
      </pc:sldChg>
      <pc:sldChg chg="del modTransition">
        <pc:chgData name="kritak sunar" userId="bd306541c474bfb4" providerId="LiveId" clId="{F6394E7F-4EDE-489C-8DFF-C8455F614E75}" dt="2024-07-05T02:45:22.885" v="883" actId="47"/>
        <pc:sldMkLst>
          <pc:docMk/>
          <pc:sldMk cId="4101399790" sldId="326"/>
        </pc:sldMkLst>
      </pc:sldChg>
      <pc:sldChg chg="addSp delSp modSp new mod modTransition">
        <pc:chgData name="kritak sunar" userId="bd306541c474bfb4" providerId="LiveId" clId="{F6394E7F-4EDE-489C-8DFF-C8455F614E75}" dt="2024-07-05T02:58:09.665" v="1017"/>
        <pc:sldMkLst>
          <pc:docMk/>
          <pc:sldMk cId="719643831" sldId="327"/>
        </pc:sldMkLst>
        <pc:spChg chg="del">
          <ac:chgData name="kritak sunar" userId="bd306541c474bfb4" providerId="LiveId" clId="{F6394E7F-4EDE-489C-8DFF-C8455F614E75}" dt="2024-07-05T02:27:39.804" v="293" actId="478"/>
          <ac:spMkLst>
            <pc:docMk/>
            <pc:sldMk cId="719643831" sldId="327"/>
            <ac:spMk id="2" creationId="{958E8723-99E4-F4C0-A4E6-2D717EB06C3B}"/>
          </ac:spMkLst>
        </pc:spChg>
        <pc:spChg chg="del">
          <ac:chgData name="kritak sunar" userId="bd306541c474bfb4" providerId="LiveId" clId="{F6394E7F-4EDE-489C-8DFF-C8455F614E75}" dt="2024-07-05T02:27:39.804" v="293" actId="478"/>
          <ac:spMkLst>
            <pc:docMk/>
            <pc:sldMk cId="719643831" sldId="327"/>
            <ac:spMk id="3" creationId="{54B2A5FE-315C-BF94-B141-B8D2D039C35A}"/>
          </ac:spMkLst>
        </pc:spChg>
        <pc:spChg chg="del">
          <ac:chgData name="kritak sunar" userId="bd306541c474bfb4" providerId="LiveId" clId="{F6394E7F-4EDE-489C-8DFF-C8455F614E75}" dt="2024-07-05T02:27:39.804" v="293" actId="478"/>
          <ac:spMkLst>
            <pc:docMk/>
            <pc:sldMk cId="719643831" sldId="327"/>
            <ac:spMk id="4" creationId="{9CBB0A80-9B42-FDAB-49BB-7DFE8C20597A}"/>
          </ac:spMkLst>
        </pc:spChg>
        <pc:spChg chg="add mod">
          <ac:chgData name="kritak sunar" userId="bd306541c474bfb4" providerId="LiveId" clId="{F6394E7F-4EDE-489C-8DFF-C8455F614E75}" dt="2024-07-05T02:28:56.213" v="323"/>
          <ac:spMkLst>
            <pc:docMk/>
            <pc:sldMk cId="719643831" sldId="327"/>
            <ac:spMk id="5" creationId="{70697768-71FC-1480-367E-2F8339A6F93F}"/>
          </ac:spMkLst>
        </pc:spChg>
        <pc:picChg chg="add">
          <ac:chgData name="kritak sunar" userId="bd306541c474bfb4" providerId="LiveId" clId="{F6394E7F-4EDE-489C-8DFF-C8455F614E75}" dt="2024-07-05T02:27:41.946" v="294"/>
          <ac:picMkLst>
            <pc:docMk/>
            <pc:sldMk cId="719643831" sldId="327"/>
            <ac:picMk id="2050" creationId="{FFB53C0D-5409-0226-5DE5-4E259F9FA39E}"/>
          </ac:picMkLst>
        </pc:picChg>
      </pc:sldChg>
      <pc:sldChg chg="addSp modSp add mod modTransition setBg">
        <pc:chgData name="kritak sunar" userId="bd306541c474bfb4" providerId="LiveId" clId="{F6394E7F-4EDE-489C-8DFF-C8455F614E75}" dt="2024-07-05T03:07:41.466" v="1198" actId="20577"/>
        <pc:sldMkLst>
          <pc:docMk/>
          <pc:sldMk cId="4235485032" sldId="328"/>
        </pc:sldMkLst>
        <pc:spChg chg="mod ord">
          <ac:chgData name="kritak sunar" userId="bd306541c474bfb4" providerId="LiveId" clId="{F6394E7F-4EDE-489C-8DFF-C8455F614E75}" dt="2024-07-05T03:07:41.466" v="1198" actId="20577"/>
          <ac:spMkLst>
            <pc:docMk/>
            <pc:sldMk cId="4235485032" sldId="328"/>
            <ac:spMk id="7" creationId="{B21C28F5-3CA3-4B78-B5C9-550C00BB3174}"/>
          </ac:spMkLst>
        </pc:spChg>
        <pc:spChg chg="mod">
          <ac:chgData name="kritak sunar" userId="bd306541c474bfb4" providerId="LiveId" clId="{F6394E7F-4EDE-489C-8DFF-C8455F614E75}" dt="2024-07-05T03:07:33.036" v="1196" actId="1076"/>
          <ac:spMkLst>
            <pc:docMk/>
            <pc:sldMk cId="4235485032" sldId="328"/>
            <ac:spMk id="9" creationId="{FEF304F5-32C5-4869-B185-859B567855A8}"/>
          </ac:spMkLst>
        </pc:spChg>
        <pc:picChg chg="add mod">
          <ac:chgData name="kritak sunar" userId="bd306541c474bfb4" providerId="LiveId" clId="{F6394E7F-4EDE-489C-8DFF-C8455F614E75}" dt="2024-07-05T02:37:58.667" v="609" actId="1076"/>
          <ac:picMkLst>
            <pc:docMk/>
            <pc:sldMk cId="4235485032" sldId="328"/>
            <ac:picMk id="2" creationId="{FA274F68-8706-C0FF-A6E6-84D07E9CE93D}"/>
          </ac:picMkLst>
        </pc:picChg>
      </pc:sldChg>
      <pc:sldChg chg="addSp delSp modSp add mod modTransition">
        <pc:chgData name="kritak sunar" userId="bd306541c474bfb4" providerId="LiveId" clId="{F6394E7F-4EDE-489C-8DFF-C8455F614E75}" dt="2024-07-05T03:08:37.060" v="1226" actId="20577"/>
        <pc:sldMkLst>
          <pc:docMk/>
          <pc:sldMk cId="433025397" sldId="329"/>
        </pc:sldMkLst>
        <pc:spChg chg="add del mod ord">
          <ac:chgData name="kritak sunar" userId="bd306541c474bfb4" providerId="LiveId" clId="{F6394E7F-4EDE-489C-8DFF-C8455F614E75}" dt="2024-07-05T02:38:09.002" v="611" actId="478"/>
          <ac:spMkLst>
            <pc:docMk/>
            <pc:sldMk cId="433025397" sldId="329"/>
            <ac:spMk id="2" creationId="{44BD1911-FD33-1F8A-DC40-158137CC9E2A}"/>
          </ac:spMkLst>
        </pc:spChg>
        <pc:spChg chg="add del mod ord">
          <ac:chgData name="kritak sunar" userId="bd306541c474bfb4" providerId="LiveId" clId="{F6394E7F-4EDE-489C-8DFF-C8455F614E75}" dt="2024-07-05T02:39:11.515" v="623" actId="478"/>
          <ac:spMkLst>
            <pc:docMk/>
            <pc:sldMk cId="433025397" sldId="329"/>
            <ac:spMk id="4" creationId="{54A16C25-9B8A-F098-1848-E83DDDC4FA86}"/>
          </ac:spMkLst>
        </pc:spChg>
        <pc:spChg chg="mod">
          <ac:chgData name="kritak sunar" userId="bd306541c474bfb4" providerId="LiveId" clId="{F6394E7F-4EDE-489C-8DFF-C8455F614E75}" dt="2024-07-05T03:08:37.060" v="1226" actId="20577"/>
          <ac:spMkLst>
            <pc:docMk/>
            <pc:sldMk cId="433025397" sldId="329"/>
            <ac:spMk id="7" creationId="{B21C28F5-3CA3-4B78-B5C9-550C00BB3174}"/>
          </ac:spMkLst>
        </pc:spChg>
        <pc:spChg chg="mod">
          <ac:chgData name="kritak sunar" userId="bd306541c474bfb4" providerId="LiveId" clId="{F6394E7F-4EDE-489C-8DFF-C8455F614E75}" dt="2024-07-05T02:34:00.852" v="569" actId="1076"/>
          <ac:spMkLst>
            <pc:docMk/>
            <pc:sldMk cId="433025397" sldId="329"/>
            <ac:spMk id="8" creationId="{8E9CB8F2-BFC4-F328-57FE-F1908C0BB9F2}"/>
          </ac:spMkLst>
        </pc:spChg>
        <pc:spChg chg="mod ord">
          <ac:chgData name="kritak sunar" userId="bd306541c474bfb4" providerId="LiveId" clId="{F6394E7F-4EDE-489C-8DFF-C8455F614E75}" dt="2024-07-05T02:39:09.496" v="622" actId="167"/>
          <ac:spMkLst>
            <pc:docMk/>
            <pc:sldMk cId="433025397" sldId="329"/>
            <ac:spMk id="9" creationId="{FEF304F5-32C5-4869-B185-859B567855A8}"/>
          </ac:spMkLst>
        </pc:spChg>
        <pc:spChg chg="del">
          <ac:chgData name="kritak sunar" userId="bd306541c474bfb4" providerId="LiveId" clId="{F6394E7F-4EDE-489C-8DFF-C8455F614E75}" dt="2024-07-05T02:34:23.100" v="573" actId="478"/>
          <ac:spMkLst>
            <pc:docMk/>
            <pc:sldMk cId="433025397" sldId="329"/>
            <ac:spMk id="10" creationId="{B8A793B5-4792-4686-DE55-5BBFA19A6162}"/>
          </ac:spMkLst>
        </pc:spChg>
        <pc:picChg chg="add mod">
          <ac:chgData name="kritak sunar" userId="bd306541c474bfb4" providerId="LiveId" clId="{F6394E7F-4EDE-489C-8DFF-C8455F614E75}" dt="2024-07-05T02:35:18.772" v="580"/>
          <ac:picMkLst>
            <pc:docMk/>
            <pc:sldMk cId="433025397" sldId="329"/>
            <ac:picMk id="3" creationId="{19750D93-5487-62AD-F9BD-2256F7C8527B}"/>
          </ac:picMkLst>
        </pc:picChg>
        <pc:picChg chg="mod ord">
          <ac:chgData name="kritak sunar" userId="bd306541c474bfb4" providerId="LiveId" clId="{F6394E7F-4EDE-489C-8DFF-C8455F614E75}" dt="2024-07-05T02:38:06.891" v="610" actId="167"/>
          <ac:picMkLst>
            <pc:docMk/>
            <pc:sldMk cId="433025397" sldId="329"/>
            <ac:picMk id="5" creationId="{3A009C37-EAD0-BBB8-4355-7DCF97ECD3F8}"/>
          </ac:picMkLst>
        </pc:picChg>
        <pc:picChg chg="mod">
          <ac:chgData name="kritak sunar" userId="bd306541c474bfb4" providerId="LiveId" clId="{F6394E7F-4EDE-489C-8DFF-C8455F614E75}" dt="2024-07-05T02:34:06.121" v="570" actId="1076"/>
          <ac:picMkLst>
            <pc:docMk/>
            <pc:sldMk cId="433025397" sldId="329"/>
            <ac:picMk id="6" creationId="{1CFF7BDC-46C6-192D-85DA-BFA767435274}"/>
          </ac:picMkLst>
        </pc:picChg>
        <pc:picChg chg="add mod ord">
          <ac:chgData name="kritak sunar" userId="bd306541c474bfb4" providerId="LiveId" clId="{F6394E7F-4EDE-489C-8DFF-C8455F614E75}" dt="2024-07-05T02:38:37.410" v="621" actId="167"/>
          <ac:picMkLst>
            <pc:docMk/>
            <pc:sldMk cId="433025397" sldId="329"/>
            <ac:picMk id="11" creationId="{B3428FC9-3548-DC4C-3C1B-7EAE58255744}"/>
          </ac:picMkLst>
        </pc:picChg>
        <pc:picChg chg="add mod ord">
          <ac:chgData name="kritak sunar" userId="bd306541c474bfb4" providerId="LiveId" clId="{F6394E7F-4EDE-489C-8DFF-C8455F614E75}" dt="2024-07-05T02:39:24.695" v="627" actId="167"/>
          <ac:picMkLst>
            <pc:docMk/>
            <pc:sldMk cId="433025397" sldId="329"/>
            <ac:picMk id="12" creationId="{916DD00A-A1F1-55A5-64DB-583295C93554}"/>
          </ac:picMkLst>
        </pc:picChg>
      </pc:sldChg>
      <pc:sldChg chg="addSp delSp modSp new mod modTransition modAnim">
        <pc:chgData name="kritak sunar" userId="bd306541c474bfb4" providerId="LiveId" clId="{F6394E7F-4EDE-489C-8DFF-C8455F614E75}" dt="2024-07-05T04:35:34.015" v="1551"/>
        <pc:sldMkLst>
          <pc:docMk/>
          <pc:sldMk cId="1886953905" sldId="330"/>
        </pc:sldMkLst>
        <pc:spChg chg="del">
          <ac:chgData name="kritak sunar" userId="bd306541c474bfb4" providerId="LiveId" clId="{F6394E7F-4EDE-489C-8DFF-C8455F614E75}" dt="2024-07-05T02:45:29.154" v="885" actId="478"/>
          <ac:spMkLst>
            <pc:docMk/>
            <pc:sldMk cId="1886953905" sldId="330"/>
            <ac:spMk id="2" creationId="{AAFBF2AD-9E1A-FB3E-1CEF-6376C8A7D4B5}"/>
          </ac:spMkLst>
        </pc:spChg>
        <pc:spChg chg="del">
          <ac:chgData name="kritak sunar" userId="bd306541c474bfb4" providerId="LiveId" clId="{F6394E7F-4EDE-489C-8DFF-C8455F614E75}" dt="2024-07-05T02:45:29.154" v="885" actId="478"/>
          <ac:spMkLst>
            <pc:docMk/>
            <pc:sldMk cId="1886953905" sldId="330"/>
            <ac:spMk id="3" creationId="{41368100-D9BE-C975-22C4-AFA6313F362F}"/>
          </ac:spMkLst>
        </pc:spChg>
        <pc:spChg chg="add mod">
          <ac:chgData name="kritak sunar" userId="bd306541c474bfb4" providerId="LiveId" clId="{F6394E7F-4EDE-489C-8DFF-C8455F614E75}" dt="2024-07-05T03:59:19.866" v="1354" actId="1076"/>
          <ac:spMkLst>
            <pc:docMk/>
            <pc:sldMk cId="1886953905" sldId="330"/>
            <ac:spMk id="4" creationId="{292381A2-F14F-08F6-B596-073B5680E948}"/>
          </ac:spMkLst>
        </pc:spChg>
        <pc:spChg chg="del">
          <ac:chgData name="kritak sunar" userId="bd306541c474bfb4" providerId="LiveId" clId="{F6394E7F-4EDE-489C-8DFF-C8455F614E75}" dt="2024-07-05T02:45:29.154" v="885" actId="478"/>
          <ac:spMkLst>
            <pc:docMk/>
            <pc:sldMk cId="1886953905" sldId="330"/>
            <ac:spMk id="4" creationId="{8FD1DE5D-02F1-CB3C-1885-7946813700CC}"/>
          </ac:spMkLst>
        </pc:spChg>
        <pc:spChg chg="add mod">
          <ac:chgData name="kritak sunar" userId="bd306541c474bfb4" providerId="LiveId" clId="{F6394E7F-4EDE-489C-8DFF-C8455F614E75}" dt="2024-07-05T04:32:24.621" v="1501" actId="1038"/>
          <ac:spMkLst>
            <pc:docMk/>
            <pc:sldMk cId="1886953905" sldId="330"/>
            <ac:spMk id="7" creationId="{99EAC74B-C37C-98FF-09B6-82EC6DCCC5C6}"/>
          </ac:spMkLst>
        </pc:spChg>
        <pc:spChg chg="add del">
          <ac:chgData name="kritak sunar" userId="bd306541c474bfb4" providerId="LiveId" clId="{F6394E7F-4EDE-489C-8DFF-C8455F614E75}" dt="2024-07-05T02:49:16.788" v="964" actId="11529"/>
          <ac:spMkLst>
            <pc:docMk/>
            <pc:sldMk cId="1886953905" sldId="330"/>
            <ac:spMk id="10" creationId="{199DD846-A3C8-E4C9-26FE-ADF8C7C0AC5C}"/>
          </ac:spMkLst>
        </pc:spChg>
        <pc:spChg chg="add mod ord">
          <ac:chgData name="kritak sunar" userId="bd306541c474bfb4" providerId="LiveId" clId="{F6394E7F-4EDE-489C-8DFF-C8455F614E75}" dt="2024-07-05T02:49:36.939" v="968" actId="167"/>
          <ac:spMkLst>
            <pc:docMk/>
            <pc:sldMk cId="1886953905" sldId="330"/>
            <ac:spMk id="11" creationId="{9E1E6C82-80AE-C92D-1D7C-DF51D2E17DB1}"/>
          </ac:spMkLst>
        </pc:spChg>
        <pc:picChg chg="add mod">
          <ac:chgData name="kritak sunar" userId="bd306541c474bfb4" providerId="LiveId" clId="{F6394E7F-4EDE-489C-8DFF-C8455F614E75}" dt="2024-07-05T03:58:34.958" v="1334" actId="1076"/>
          <ac:picMkLst>
            <pc:docMk/>
            <pc:sldMk cId="1886953905" sldId="330"/>
            <ac:picMk id="3" creationId="{D5727EAB-A209-7CAE-4129-F6B80841DB9F}"/>
          </ac:picMkLst>
        </pc:picChg>
        <pc:picChg chg="add del mod">
          <ac:chgData name="kritak sunar" userId="bd306541c474bfb4" providerId="LiveId" clId="{F6394E7F-4EDE-489C-8DFF-C8455F614E75}" dt="2024-07-05T02:50:05.117" v="973" actId="478"/>
          <ac:picMkLst>
            <pc:docMk/>
            <pc:sldMk cId="1886953905" sldId="330"/>
            <ac:picMk id="5" creationId="{98B9F77C-258F-920A-AA8A-55E779DB16FA}"/>
          </ac:picMkLst>
        </pc:picChg>
        <pc:picChg chg="add mod ord">
          <ac:chgData name="kritak sunar" userId="bd306541c474bfb4" providerId="LiveId" clId="{F6394E7F-4EDE-489C-8DFF-C8455F614E75}" dt="2024-07-05T04:34:24.207" v="1548" actId="166"/>
          <ac:picMkLst>
            <pc:docMk/>
            <pc:sldMk cId="1886953905" sldId="330"/>
            <ac:picMk id="6" creationId="{93E82375-167C-F47F-DE2E-AC2535DFA0E7}"/>
          </ac:picMkLst>
        </pc:picChg>
        <pc:picChg chg="add del mod">
          <ac:chgData name="kritak sunar" userId="bd306541c474bfb4" providerId="LiveId" clId="{F6394E7F-4EDE-489C-8DFF-C8455F614E75}" dt="2024-07-05T02:59:24.158" v="1019" actId="478"/>
          <ac:picMkLst>
            <pc:docMk/>
            <pc:sldMk cId="1886953905" sldId="330"/>
            <ac:picMk id="6" creationId="{D09DA138-439D-59FF-15E5-FA37F47FA28C}"/>
          </ac:picMkLst>
        </pc:picChg>
        <pc:picChg chg="add del mod">
          <ac:chgData name="kritak sunar" userId="bd306541c474bfb4" providerId="LiveId" clId="{F6394E7F-4EDE-489C-8DFF-C8455F614E75}" dt="2024-07-05T02:59:24.158" v="1019" actId="478"/>
          <ac:picMkLst>
            <pc:docMk/>
            <pc:sldMk cId="1886953905" sldId="330"/>
            <ac:picMk id="7" creationId="{2A535062-08B5-1F99-B5F9-E798228881E3}"/>
          </ac:picMkLst>
        </pc:picChg>
        <pc:picChg chg="add del mod">
          <ac:chgData name="kritak sunar" userId="bd306541c474bfb4" providerId="LiveId" clId="{F6394E7F-4EDE-489C-8DFF-C8455F614E75}" dt="2024-07-05T02:46:52.469" v="903" actId="478"/>
          <ac:picMkLst>
            <pc:docMk/>
            <pc:sldMk cId="1886953905" sldId="330"/>
            <ac:picMk id="8" creationId="{713193DB-5D92-3621-AFAD-F0AF56570137}"/>
          </ac:picMkLst>
        </pc:picChg>
        <pc:picChg chg="add mod ord">
          <ac:chgData name="kritak sunar" userId="bd306541c474bfb4" providerId="LiveId" clId="{F6394E7F-4EDE-489C-8DFF-C8455F614E75}" dt="2024-07-05T02:50:40.797" v="998" actId="1035"/>
          <ac:picMkLst>
            <pc:docMk/>
            <pc:sldMk cId="1886953905" sldId="330"/>
            <ac:picMk id="9" creationId="{71F15DC5-CDD0-D56F-C7FD-1FCA64087241}"/>
          </ac:picMkLst>
        </pc:picChg>
        <pc:picChg chg="add mod">
          <ac:chgData name="kritak sunar" userId="bd306541c474bfb4" providerId="LiveId" clId="{F6394E7F-4EDE-489C-8DFF-C8455F614E75}" dt="2024-07-05T03:59:37.029" v="1374" actId="1036"/>
          <ac:picMkLst>
            <pc:docMk/>
            <pc:sldMk cId="1886953905" sldId="330"/>
            <ac:picMk id="1026" creationId="{BD2A4A31-AB01-4684-A5A7-36801E5ED425}"/>
          </ac:picMkLst>
        </pc:picChg>
        <pc:picChg chg="add mod">
          <ac:chgData name="kritak sunar" userId="bd306541c474bfb4" providerId="LiveId" clId="{F6394E7F-4EDE-489C-8DFF-C8455F614E75}" dt="2024-07-05T04:33:35.817" v="1546" actId="14100"/>
          <ac:picMkLst>
            <pc:docMk/>
            <pc:sldMk cId="1886953905" sldId="330"/>
            <ac:picMk id="3074" creationId="{A28E8841-B520-6A66-E1FF-EE6E3738BD73}"/>
          </ac:picMkLst>
        </pc:picChg>
      </pc:sldChg>
      <pc:sldChg chg="addSp delSp modSp new mod modTransition modClrScheme modAnim chgLayout">
        <pc:chgData name="kritak sunar" userId="bd306541c474bfb4" providerId="LiveId" clId="{F6394E7F-4EDE-489C-8DFF-C8455F614E75}" dt="2024-07-05T03:20:03.299" v="1327" actId="1076"/>
        <pc:sldMkLst>
          <pc:docMk/>
          <pc:sldMk cId="2845268125" sldId="331"/>
        </pc:sldMkLst>
        <pc:spChg chg="del">
          <ac:chgData name="kritak sunar" userId="bd306541c474bfb4" providerId="LiveId" clId="{F6394E7F-4EDE-489C-8DFF-C8455F614E75}" dt="2024-07-05T02:55:38.422" v="1004" actId="478"/>
          <ac:spMkLst>
            <pc:docMk/>
            <pc:sldMk cId="2845268125" sldId="331"/>
            <ac:spMk id="2" creationId="{8FF627AF-6F7B-D8D4-F364-ADF6C5E37382}"/>
          </ac:spMkLst>
        </pc:spChg>
        <pc:spChg chg="del">
          <ac:chgData name="kritak sunar" userId="bd306541c474bfb4" providerId="LiveId" clId="{F6394E7F-4EDE-489C-8DFF-C8455F614E75}" dt="2024-07-05T02:55:38.422" v="1004" actId="478"/>
          <ac:spMkLst>
            <pc:docMk/>
            <pc:sldMk cId="2845268125" sldId="331"/>
            <ac:spMk id="3" creationId="{B488F7B0-4011-1A76-FA19-4B936F29C452}"/>
          </ac:spMkLst>
        </pc:spChg>
        <pc:spChg chg="del">
          <ac:chgData name="kritak sunar" userId="bd306541c474bfb4" providerId="LiveId" clId="{F6394E7F-4EDE-489C-8DFF-C8455F614E75}" dt="2024-07-05T02:55:38.422" v="1004" actId="478"/>
          <ac:spMkLst>
            <pc:docMk/>
            <pc:sldMk cId="2845268125" sldId="331"/>
            <ac:spMk id="4" creationId="{403F94BF-822E-54EC-F63C-F62ECE180CE8}"/>
          </ac:spMkLst>
        </pc:spChg>
        <pc:spChg chg="add mod ord">
          <ac:chgData name="kritak sunar" userId="bd306541c474bfb4" providerId="LiveId" clId="{F6394E7F-4EDE-489C-8DFF-C8455F614E75}" dt="2024-07-05T02:56:23.157" v="1013" actId="167"/>
          <ac:spMkLst>
            <pc:docMk/>
            <pc:sldMk cId="2845268125" sldId="331"/>
            <ac:spMk id="5" creationId="{EA51D312-CF85-933C-13B5-D0CE19B4EF96}"/>
          </ac:spMkLst>
        </pc:spChg>
        <pc:picChg chg="add mod">
          <ac:chgData name="kritak sunar" userId="bd306541c474bfb4" providerId="LiveId" clId="{F6394E7F-4EDE-489C-8DFF-C8455F614E75}" dt="2024-07-05T03:20:03.299" v="1327" actId="1076"/>
          <ac:picMkLst>
            <pc:docMk/>
            <pc:sldMk cId="2845268125" sldId="331"/>
            <ac:picMk id="2" creationId="{C7AB52E5-9389-DCFE-24E6-F3BC96CF9C39}"/>
          </ac:picMkLst>
        </pc:picChg>
        <pc:picChg chg="add mod">
          <ac:chgData name="kritak sunar" userId="bd306541c474bfb4" providerId="LiveId" clId="{F6394E7F-4EDE-489C-8DFF-C8455F614E75}" dt="2024-07-05T02:56:04.911" v="1009" actId="27614"/>
          <ac:picMkLst>
            <pc:docMk/>
            <pc:sldMk cId="2845268125" sldId="331"/>
            <ac:picMk id="4098" creationId="{F36D02DD-AA19-DB93-C789-2FB38155871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7/5/2024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gif>
</file>

<file path=ppt/media/image12.gif>
</file>

<file path=ppt/media/image13.png>
</file>

<file path=ppt/media/image14.gif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7/5/2024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95935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35349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7/5/2024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jpe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gif"/><Relationship Id="rId5" Type="http://schemas.openxmlformats.org/officeDocument/2006/relationships/image" Target="../media/image13.png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BB8FF14-FD8A-724D-0EA5-A9477E3B41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>
              <a:solidFill>
                <a:schemeClr val="bg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D40FC45-4DA7-E2B3-7FF9-617B988092D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  <a:endParaRPr lang="en-AE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169823" y="1156690"/>
            <a:ext cx="1867823" cy="490538"/>
          </a:xfrm>
        </p:spPr>
        <p:txBody>
          <a:bodyPr/>
          <a:lstStyle/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" pitchFamily="2" charset="0"/>
              </a:rPr>
              <a:t>Presents</a:t>
            </a:r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4" descr="Python icon - Free download on Iconfinder">
            <a:extLst>
              <a:ext uri="{FF2B5EF4-FFF2-40B4-BE49-F238E27FC236}">
                <a16:creationId xmlns:a16="http://schemas.microsoft.com/office/drawing/2014/main" id="{B2DC7D0E-9A72-5BD9-EB8A-BAEF25082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170039"/>
            <a:ext cx="1867823" cy="1867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FastAPI">
            <a:extLst>
              <a:ext uri="{FF2B5EF4-FFF2-40B4-BE49-F238E27FC236}">
                <a16:creationId xmlns:a16="http://schemas.microsoft.com/office/drawing/2014/main" id="{B513D116-2A94-BA32-026E-D70F7EDFB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6028" y="4571134"/>
            <a:ext cx="3765755" cy="1356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blue and red text on a black background&#10;&#10;Description automatically generated">
            <a:extLst>
              <a:ext uri="{FF2B5EF4-FFF2-40B4-BE49-F238E27FC236}">
                <a16:creationId xmlns:a16="http://schemas.microsoft.com/office/drawing/2014/main" id="{DC7A1C82-1960-B1B1-A449-B9421469C7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2617"/>
            <a:ext cx="4130720" cy="1147422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0720" y="2279895"/>
            <a:ext cx="3696639" cy="1695637"/>
          </a:xfrm>
        </p:spPr>
        <p:txBody>
          <a:bodyPr/>
          <a:lstStyle/>
          <a:p>
            <a:r>
              <a:rPr lang="en-US" sz="4800" dirty="0">
                <a:latin typeface="Montserrat" pitchFamily="2" charset="0"/>
              </a:rPr>
              <a:t>Python</a:t>
            </a:r>
            <a:br>
              <a:rPr lang="en-US" sz="4800" dirty="0">
                <a:latin typeface="Montserrat" pitchFamily="2" charset="0"/>
              </a:rPr>
            </a:br>
            <a:r>
              <a:rPr lang="en-US" sz="4800" dirty="0">
                <a:latin typeface="Montserrat" pitchFamily="2" charset="0"/>
              </a:rPr>
              <a:t>Bootcamp</a:t>
            </a:r>
            <a:endParaRPr lang="en-US" dirty="0">
              <a:latin typeface="Montserrat" pitchFamily="2" charset="0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30297" y="4660986"/>
            <a:ext cx="1213591" cy="316202"/>
          </a:xfrm>
        </p:spPr>
        <p:txBody>
          <a:bodyPr/>
          <a:lstStyle/>
          <a:p>
            <a:r>
              <a:rPr lang="en-US" i="1" dirty="0">
                <a:latin typeface="Montserrat" pitchFamily="2" charset="0"/>
              </a:rPr>
              <a:t>Featuring</a:t>
            </a:r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01"/>
                            </p:stCondLst>
                            <p:childTnLst>
                              <p:par>
                                <p:cTn id="12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build="p"/>
      <p:bldP spid="21" grpId="0" animBg="1"/>
      <p:bldP spid="16" grpId="0" animBg="1"/>
      <p:bldP spid="18" grpId="0" animBg="1"/>
      <p:bldP spid="2" grpId="0" animBg="1"/>
      <p:bldP spid="7" grpId="0"/>
      <p:bldP spid="11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y Bio">
            <a:extLst>
              <a:ext uri="{FF2B5EF4-FFF2-40B4-BE49-F238E27FC236}">
                <a16:creationId xmlns:a16="http://schemas.microsoft.com/office/drawing/2014/main" id="{FD6065DC-D76E-926D-0DD6-9BA0DFED2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D9853A3-0F3D-4CCB-99AD-543D8B8339A3}"/>
              </a:ext>
            </a:extLst>
          </p:cNvPr>
          <p:cNvSpPr/>
          <p:nvPr/>
        </p:nvSpPr>
        <p:spPr>
          <a:xfrm>
            <a:off x="0" y="6774426"/>
            <a:ext cx="1651819" cy="8357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87EEBD-171B-C5CD-1AAA-F97DFEF00F59}"/>
              </a:ext>
            </a:extLst>
          </p:cNvPr>
          <p:cNvSpPr/>
          <p:nvPr/>
        </p:nvSpPr>
        <p:spPr>
          <a:xfrm>
            <a:off x="481781" y="1143000"/>
            <a:ext cx="4095750" cy="4572000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2050" name="Picture 2" descr="naryal2580 (Captain Nick Lucifer*) · GitHub">
            <a:extLst>
              <a:ext uri="{FF2B5EF4-FFF2-40B4-BE49-F238E27FC236}">
                <a16:creationId xmlns:a16="http://schemas.microsoft.com/office/drawing/2014/main" id="{7F0B5831-B8D1-7C7A-E773-DEB5A6F39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091" y="1141610"/>
            <a:ext cx="4095750" cy="40957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CFF7BDC-46C6-192D-85DA-BFA7674352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7" r="20107"/>
          <a:stretch>
            <a:fillRect/>
          </a:stretch>
        </p:blipFill>
        <p:spPr>
          <a:xfrm>
            <a:off x="4439109" y="0"/>
            <a:ext cx="614218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E9CB8F2-BFC4-F328-57FE-F1908C0BB9F2}"/>
              </a:ext>
            </a:extLst>
          </p:cNvPr>
          <p:cNvSpPr/>
          <p:nvPr/>
        </p:nvSpPr>
        <p:spPr>
          <a:xfrm>
            <a:off x="4439109" y="-143"/>
            <a:ext cx="6142180" cy="6858000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284" y="389485"/>
            <a:ext cx="3882104" cy="805355"/>
          </a:xfrm>
        </p:spPr>
        <p:txBody>
          <a:bodyPr/>
          <a:lstStyle/>
          <a:p>
            <a:r>
              <a:rPr lang="en-US" dirty="0"/>
              <a:t>Python Basics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98284" y="1199977"/>
            <a:ext cx="5047126" cy="3560763"/>
          </a:xfrm>
        </p:spPr>
        <p:txBody>
          <a:bodyPr/>
          <a:lstStyle/>
          <a:p>
            <a:r>
              <a:rPr lang="en-US" sz="2800" dirty="0">
                <a:latin typeface="Montserrat" pitchFamily="2" charset="0"/>
              </a:rPr>
              <a:t>Compiled vs </a:t>
            </a:r>
            <a:br>
              <a:rPr lang="en-US" sz="2800" dirty="0">
                <a:latin typeface="Montserrat" pitchFamily="2" charset="0"/>
              </a:rPr>
            </a:br>
            <a:r>
              <a:rPr lang="en-US" sz="2800" dirty="0">
                <a:latin typeface="Montserrat" pitchFamily="2" charset="0"/>
              </a:rPr>
              <a:t>    Interpreted</a:t>
            </a:r>
            <a:br>
              <a:rPr lang="en-US" sz="2800" dirty="0">
                <a:latin typeface="Montserrat" pitchFamily="2" charset="0"/>
              </a:rPr>
            </a:br>
            <a:r>
              <a:rPr lang="en-US" sz="2800" dirty="0">
                <a:latin typeface="Montserrat" pitchFamily="2" charset="0"/>
              </a:rPr>
              <a:t>      Language(s)</a:t>
            </a:r>
          </a:p>
          <a:p>
            <a:r>
              <a:rPr lang="en-US" sz="2800" dirty="0">
                <a:latin typeface="Montserrat" pitchFamily="2" charset="0"/>
              </a:rPr>
              <a:t>Which Python and,</a:t>
            </a:r>
            <a:br>
              <a:rPr lang="en-US" sz="2800" dirty="0">
                <a:latin typeface="Montserrat" pitchFamily="2" charset="0"/>
              </a:rPr>
            </a:br>
            <a:r>
              <a:rPr lang="en-US" sz="2800" dirty="0">
                <a:latin typeface="Montserrat" pitchFamily="2" charset="0"/>
              </a:rPr>
              <a:t>    Why? Python2 or</a:t>
            </a:r>
            <a:br>
              <a:rPr lang="en-US" sz="2800" dirty="0">
                <a:latin typeface="Montserrat" pitchFamily="2" charset="0"/>
              </a:rPr>
            </a:br>
            <a:r>
              <a:rPr lang="en-US" sz="2800" dirty="0">
                <a:latin typeface="Montserrat" pitchFamily="2" charset="0"/>
              </a:rPr>
              <a:t>      Python3</a:t>
            </a:r>
          </a:p>
          <a:p>
            <a:r>
              <a:rPr lang="en-US" sz="2800" dirty="0">
                <a:latin typeface="Montserrat" pitchFamily="2" charset="0"/>
              </a:rPr>
              <a:t>Python3 Intro!</a:t>
            </a:r>
          </a:p>
        </p:txBody>
      </p:sp>
      <p:pic>
        <p:nvPicPr>
          <p:cNvPr id="5" name="Picture 4" descr="A red and blue logo&#10;&#10;Description automatically generated">
            <a:extLst>
              <a:ext uri="{FF2B5EF4-FFF2-40B4-BE49-F238E27FC236}">
                <a16:creationId xmlns:a16="http://schemas.microsoft.com/office/drawing/2014/main" id="{3A009C37-EAD0-BBB8-4355-7DCF97ECD3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1289" y="-143"/>
            <a:ext cx="1610711" cy="1610711"/>
          </a:xfrm>
          <a:prstGeom prst="rect">
            <a:avLst/>
          </a:prstGeom>
        </p:spPr>
      </p:pic>
      <p:pic>
        <p:nvPicPr>
          <p:cNvPr id="13" name="Picture 12" descr="A white background with black and white clouds&#10;&#10;Description automatically generated with medium confidence">
            <a:extLst>
              <a:ext uri="{FF2B5EF4-FFF2-40B4-BE49-F238E27FC236}">
                <a16:creationId xmlns:a16="http://schemas.microsoft.com/office/drawing/2014/main" id="{BB2922FA-7A93-B320-85AC-088EFD57C7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739" y="6161310"/>
            <a:ext cx="1873983" cy="614409"/>
          </a:xfrm>
          <a:prstGeom prst="rect">
            <a:avLst/>
          </a:prstGeom>
        </p:spPr>
      </p:pic>
      <p:pic>
        <p:nvPicPr>
          <p:cNvPr id="14" name="Picture 13" descr="A white background with black and white clouds&#10;&#10;Description automatically generated with medium confidence">
            <a:extLst>
              <a:ext uri="{FF2B5EF4-FFF2-40B4-BE49-F238E27FC236}">
                <a16:creationId xmlns:a16="http://schemas.microsoft.com/office/drawing/2014/main" id="{FBFE6721-F74F-AB5F-B81D-ECE42554DA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32914" y="6410813"/>
            <a:ext cx="392694" cy="364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iscuitDay: Glucose, Marie, digestive: Biscuit is chai's perfect mate -  Times of India">
            <a:extLst>
              <a:ext uri="{FF2B5EF4-FFF2-40B4-BE49-F238E27FC236}">
                <a16:creationId xmlns:a16="http://schemas.microsoft.com/office/drawing/2014/main" id="{FFB53C0D-5409-0226-5DE5-4E259F9FA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697768-71FC-1480-367E-2F8339A6F93F}"/>
              </a:ext>
            </a:extLst>
          </p:cNvPr>
          <p:cNvSpPr txBox="1"/>
          <p:nvPr/>
        </p:nvSpPr>
        <p:spPr>
          <a:xfrm>
            <a:off x="2578691" y="5534561"/>
            <a:ext cx="70346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oadway" panose="04040905080B02020502" pitchFamily="82" charset="0"/>
              </a:rPr>
              <a:t>Break Time!</a:t>
            </a:r>
            <a:endParaRPr lang="en-AE" sz="8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oadway" panose="04040905080B020205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6438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CFF7BDC-46C6-192D-85DA-BFA7674352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7" r="20107"/>
          <a:stretch>
            <a:fillRect/>
          </a:stretch>
        </p:blipFill>
        <p:spPr>
          <a:xfrm>
            <a:off x="4439109" y="0"/>
            <a:ext cx="614218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E9CB8F2-BFC4-F328-57FE-F1908C0BB9F2}"/>
              </a:ext>
            </a:extLst>
          </p:cNvPr>
          <p:cNvSpPr/>
          <p:nvPr/>
        </p:nvSpPr>
        <p:spPr>
          <a:xfrm>
            <a:off x="4439109" y="-143"/>
            <a:ext cx="6142180" cy="6858000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488" y="93842"/>
            <a:ext cx="3882104" cy="805355"/>
          </a:xfrm>
        </p:spPr>
        <p:txBody>
          <a:bodyPr/>
          <a:lstStyle/>
          <a:p>
            <a:r>
              <a:rPr lang="en-US" dirty="0"/>
              <a:t>FastAPI: Intro</a:t>
            </a:r>
          </a:p>
        </p:txBody>
      </p:sp>
      <p:pic>
        <p:nvPicPr>
          <p:cNvPr id="5" name="Picture 4" descr="A red and blue logo&#10;&#10;Description automatically generated">
            <a:extLst>
              <a:ext uri="{FF2B5EF4-FFF2-40B4-BE49-F238E27FC236}">
                <a16:creationId xmlns:a16="http://schemas.microsoft.com/office/drawing/2014/main" id="{3A009C37-EAD0-BBB8-4355-7DCF97ECD3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1289" y="-143"/>
            <a:ext cx="1610711" cy="161071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8A793B5-4792-4686-DE55-5BBFA19A6162}"/>
              </a:ext>
            </a:extLst>
          </p:cNvPr>
          <p:cNvSpPr/>
          <p:nvPr/>
        </p:nvSpPr>
        <p:spPr>
          <a:xfrm>
            <a:off x="609600" y="6410632"/>
            <a:ext cx="1976284" cy="3244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63971" y="698463"/>
            <a:ext cx="4275138" cy="5663017"/>
          </a:xfrm>
        </p:spPr>
        <p:txBody>
          <a:bodyPr/>
          <a:lstStyle/>
          <a:p>
            <a:r>
              <a:rPr lang="en-US" sz="2800" dirty="0">
                <a:latin typeface="Montserrat" pitchFamily="2" charset="0"/>
              </a:rPr>
              <a:t>Pydantic Models</a:t>
            </a:r>
          </a:p>
          <a:p>
            <a:r>
              <a:rPr lang="en-US" sz="2800" dirty="0">
                <a:latin typeface="Montserrat" pitchFamily="2" charset="0"/>
              </a:rPr>
              <a:t>Congruency, and</a:t>
            </a:r>
            <a:br>
              <a:rPr lang="en-US" sz="2800" dirty="0">
                <a:latin typeface="Montserrat" pitchFamily="2" charset="0"/>
              </a:rPr>
            </a:br>
            <a:r>
              <a:rPr lang="en-US" sz="2800" dirty="0">
                <a:latin typeface="Montserrat" pitchFamily="2" charset="0"/>
              </a:rPr>
              <a:t>    Async / Await</a:t>
            </a:r>
          </a:p>
          <a:p>
            <a:r>
              <a:rPr lang="en-US" sz="2800" dirty="0">
                <a:latin typeface="Montserrat" pitchFamily="2" charset="0"/>
              </a:rPr>
              <a:t>Request</a:t>
            </a:r>
            <a:br>
              <a:rPr lang="en-US" sz="2800" dirty="0">
                <a:latin typeface="Montserrat" pitchFamily="2" charset="0"/>
              </a:rPr>
            </a:br>
            <a:r>
              <a:rPr lang="en-US" sz="2800" dirty="0">
                <a:latin typeface="Montserrat" pitchFamily="2" charset="0"/>
              </a:rPr>
              <a:t>   Parameter(s), Body,</a:t>
            </a:r>
            <a:br>
              <a:rPr lang="en-US" sz="2800" dirty="0">
                <a:latin typeface="Montserrat" pitchFamily="2" charset="0"/>
              </a:rPr>
            </a:br>
            <a:r>
              <a:rPr lang="en-US" sz="2800" dirty="0">
                <a:latin typeface="Montserrat" pitchFamily="2" charset="0"/>
              </a:rPr>
              <a:t>    File, Headers, and</a:t>
            </a:r>
            <a:br>
              <a:rPr lang="en-US" sz="2800" dirty="0">
                <a:latin typeface="Montserrat" pitchFamily="2" charset="0"/>
              </a:rPr>
            </a:br>
            <a:r>
              <a:rPr lang="en-US" sz="2800" dirty="0">
                <a:latin typeface="Montserrat" pitchFamily="2" charset="0"/>
              </a:rPr>
              <a:t>      Cookie(s)</a:t>
            </a:r>
          </a:p>
          <a:p>
            <a:r>
              <a:rPr lang="en-US" sz="2800" dirty="0">
                <a:latin typeface="Montserrat" pitchFamily="2" charset="0"/>
              </a:rPr>
              <a:t>API Error Handling,</a:t>
            </a:r>
            <a:br>
              <a:rPr lang="en-US" sz="2800" dirty="0">
                <a:latin typeface="Montserrat" pitchFamily="2" charset="0"/>
              </a:rPr>
            </a:br>
            <a:r>
              <a:rPr lang="en-US" sz="2800" dirty="0">
                <a:latin typeface="Montserrat" pitchFamily="2" charset="0"/>
              </a:rPr>
              <a:t>    CORS</a:t>
            </a:r>
          </a:p>
          <a:p>
            <a:r>
              <a:rPr lang="en-US" sz="2800" dirty="0">
                <a:latin typeface="Montserrat" pitchFamily="2" charset="0"/>
              </a:rPr>
              <a:t>Static files, and Templates</a:t>
            </a:r>
          </a:p>
        </p:txBody>
      </p:sp>
      <p:pic>
        <p:nvPicPr>
          <p:cNvPr id="2" name="Picture 1" descr="A white background with black and white clouds&#10;&#10;Description automatically generated with medium confidence">
            <a:extLst>
              <a:ext uri="{FF2B5EF4-FFF2-40B4-BE49-F238E27FC236}">
                <a16:creationId xmlns:a16="http://schemas.microsoft.com/office/drawing/2014/main" id="{FA274F68-8706-C0FF-A6E6-84D07E9CE9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97265" y="6408335"/>
            <a:ext cx="285135" cy="32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485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white background with black and white clouds&#10;&#10;Description automatically generated with medium confidence">
            <a:extLst>
              <a:ext uri="{FF2B5EF4-FFF2-40B4-BE49-F238E27FC236}">
                <a16:creationId xmlns:a16="http://schemas.microsoft.com/office/drawing/2014/main" id="{916DD00A-A1F1-55A5-64DB-583295C93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6207" y="317506"/>
            <a:ext cx="648928" cy="614409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6092" y="227252"/>
            <a:ext cx="5160298" cy="805355"/>
          </a:xfrm>
        </p:spPr>
        <p:txBody>
          <a:bodyPr/>
          <a:lstStyle/>
          <a:p>
            <a:r>
              <a:rPr lang="en-US" dirty="0"/>
              <a:t>FastAPI: Advanced</a:t>
            </a:r>
          </a:p>
        </p:txBody>
      </p:sp>
      <p:pic>
        <p:nvPicPr>
          <p:cNvPr id="11" name="Picture 10" descr="A white background with black and white clouds&#10;&#10;Description automatically generated with medium confidence">
            <a:extLst>
              <a:ext uri="{FF2B5EF4-FFF2-40B4-BE49-F238E27FC236}">
                <a16:creationId xmlns:a16="http://schemas.microsoft.com/office/drawing/2014/main" id="{B3428FC9-3548-DC4C-3C1B-7EAE58255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4298" y="5574891"/>
            <a:ext cx="1185676" cy="1055858"/>
          </a:xfrm>
          <a:prstGeom prst="rect">
            <a:avLst/>
          </a:prstGeom>
        </p:spPr>
      </p:pic>
      <p:pic>
        <p:nvPicPr>
          <p:cNvPr id="5" name="Picture 4" descr="A red and blue logo&#10;&#10;Description automatically generated">
            <a:extLst>
              <a:ext uri="{FF2B5EF4-FFF2-40B4-BE49-F238E27FC236}">
                <a16:creationId xmlns:a16="http://schemas.microsoft.com/office/drawing/2014/main" id="{3A009C37-EAD0-BBB8-4355-7DCF97ECD3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1289" y="5247289"/>
            <a:ext cx="1610711" cy="1610711"/>
          </a:xfrm>
          <a:prstGeom prst="rect">
            <a:avLst/>
          </a:prstGeom>
        </p:spPr>
      </p:pic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CFF7BDC-46C6-192D-85DA-BFA7674352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7" r="20107"/>
          <a:stretch>
            <a:fillRect/>
          </a:stretch>
        </p:blipFill>
        <p:spPr>
          <a:xfrm>
            <a:off x="150962" y="-143"/>
            <a:ext cx="614218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E9CB8F2-BFC4-F328-57FE-F1908C0BB9F2}"/>
              </a:ext>
            </a:extLst>
          </p:cNvPr>
          <p:cNvSpPr/>
          <p:nvPr/>
        </p:nvSpPr>
        <p:spPr>
          <a:xfrm>
            <a:off x="163971" y="-143"/>
            <a:ext cx="6142180" cy="6858000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74996" y="1040290"/>
            <a:ext cx="5617004" cy="5817710"/>
          </a:xfrm>
        </p:spPr>
        <p:txBody>
          <a:bodyPr/>
          <a:lstStyle/>
          <a:p>
            <a:r>
              <a:rPr lang="en-US" sz="2400" dirty="0">
                <a:latin typeface="Montserrat" pitchFamily="2" charset="0"/>
              </a:rPr>
              <a:t>SQL Relational Database</a:t>
            </a:r>
          </a:p>
          <a:p>
            <a:r>
              <a:rPr lang="en-US" sz="2400" dirty="0">
                <a:latin typeface="Montserrat" pitchFamily="2" charset="0"/>
              </a:rPr>
              <a:t>Custom Response(s), status</a:t>
            </a:r>
            <a:br>
              <a:rPr lang="en-US" sz="2400" dirty="0">
                <a:latin typeface="Montserrat" pitchFamily="2" charset="0"/>
              </a:rPr>
            </a:br>
            <a:r>
              <a:rPr lang="en-US" sz="2400" dirty="0">
                <a:latin typeface="Montserrat" pitchFamily="2" charset="0"/>
              </a:rPr>
              <a:t>    code(s)</a:t>
            </a:r>
          </a:p>
          <a:p>
            <a:r>
              <a:rPr lang="en-US" sz="2400" dirty="0">
                <a:latin typeface="Montserrat" pitchFamily="2" charset="0"/>
              </a:rPr>
              <a:t>Response Header(s), Cookie(s)</a:t>
            </a:r>
          </a:p>
          <a:p>
            <a:r>
              <a:rPr lang="en-US" sz="2400" dirty="0">
                <a:latin typeface="Montserrat" pitchFamily="2" charset="0"/>
              </a:rPr>
              <a:t>FastAPI, behind a proxy/reverse</a:t>
            </a:r>
            <a:br>
              <a:rPr lang="en-US" sz="2400" dirty="0">
                <a:latin typeface="Montserrat" pitchFamily="2" charset="0"/>
              </a:rPr>
            </a:br>
            <a:r>
              <a:rPr lang="en-US" sz="2400" dirty="0">
                <a:latin typeface="Montserrat" pitchFamily="2" charset="0"/>
              </a:rPr>
              <a:t>    proxy.</a:t>
            </a:r>
          </a:p>
          <a:p>
            <a:r>
              <a:rPr lang="en-US" sz="2400" dirty="0">
                <a:latin typeface="Montserrat" pitchFamily="2" charset="0"/>
              </a:rPr>
              <a:t>Implementing Web Socket(s)</a:t>
            </a:r>
          </a:p>
          <a:p>
            <a:r>
              <a:rPr lang="en-US" sz="2400" dirty="0">
                <a:latin typeface="Montserrat" pitchFamily="2" charset="0"/>
              </a:rPr>
              <a:t>Including WSGI ( Flask,</a:t>
            </a:r>
            <a:br>
              <a:rPr lang="en-US" sz="2400" dirty="0">
                <a:latin typeface="Montserrat" pitchFamily="2" charset="0"/>
              </a:rPr>
            </a:br>
            <a:r>
              <a:rPr lang="en-US" sz="2400" dirty="0">
                <a:latin typeface="Montserrat" pitchFamily="2" charset="0"/>
              </a:rPr>
              <a:t>    Django, etc. ) Model(s)</a:t>
            </a:r>
          </a:p>
        </p:txBody>
      </p:sp>
    </p:spTree>
    <p:extLst>
      <p:ext uri="{BB962C8B-B14F-4D97-AF65-F5344CB8AC3E}">
        <p14:creationId xmlns:p14="http://schemas.microsoft.com/office/powerpoint/2010/main" val="4330253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A51D312-CF85-933C-13B5-D0CE19B4EF9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4098" name="Picture 2" descr="A person in a suit with his hand on his ear&#10;&#10;Description automatically generated">
            <a:extLst>
              <a:ext uri="{FF2B5EF4-FFF2-40B4-BE49-F238E27FC236}">
                <a16:creationId xmlns:a16="http://schemas.microsoft.com/office/drawing/2014/main" id="{F36D02DD-AA19-DB93-C789-2FB381558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00190" y="68263"/>
            <a:ext cx="8791619" cy="624205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2" name="Picture 1" descr="A red and blue logo&#10;&#10;Description automatically generated">
            <a:extLst>
              <a:ext uri="{FF2B5EF4-FFF2-40B4-BE49-F238E27FC236}">
                <a16:creationId xmlns:a16="http://schemas.microsoft.com/office/drawing/2014/main" id="{C7AB52E5-9389-DCFE-24E6-F3BC96CF9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5247289"/>
            <a:ext cx="1610711" cy="1610711"/>
          </a:xfrm>
          <a:prstGeom prst="rect">
            <a:avLst/>
          </a:prstGeom>
          <a:effectLst>
            <a:glow rad="101600">
              <a:schemeClr val="bg1">
                <a:alpha val="6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845268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E1E6C82-80AE-C92D-1D7C-DF51D2E17DB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28E8841-B520-6A66-E1FF-EE6E3738B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240" y="1796296"/>
            <a:ext cx="7535516" cy="5651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UTA's Logo">
            <a:extLst>
              <a:ext uri="{FF2B5EF4-FFF2-40B4-BE49-F238E27FC236}">
                <a16:creationId xmlns:a16="http://schemas.microsoft.com/office/drawing/2014/main" id="{71F15DC5-CDD0-D56F-C7FD-1FCA640872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467" y="11697"/>
            <a:ext cx="9679063" cy="2688628"/>
          </a:xfrm>
          <a:prstGeom prst="rect">
            <a:avLst/>
          </a:prstGeom>
        </p:spPr>
      </p:pic>
      <p:pic>
        <p:nvPicPr>
          <p:cNvPr id="3" name="Picture 2" descr="Profxadke's Avatar (Art by sanmi)">
            <a:extLst>
              <a:ext uri="{FF2B5EF4-FFF2-40B4-BE49-F238E27FC236}">
                <a16:creationId xmlns:a16="http://schemas.microsoft.com/office/drawing/2014/main" id="{D5727EAB-A209-7CAE-4129-F6B80841DB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6533" y="3429000"/>
            <a:ext cx="2479726" cy="2479726"/>
          </a:xfrm>
          <a:prstGeom prst="roundRect">
            <a:avLst>
              <a:gd name="adj" fmla="val 5000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D2A4A31-AB01-4684-A5A7-36801E5ED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97" y="6272673"/>
            <a:ext cx="523875" cy="52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2381A2-F14F-08F6-B596-073B5680E948}"/>
              </a:ext>
            </a:extLst>
          </p:cNvPr>
          <p:cNvSpPr txBox="1"/>
          <p:nvPr/>
        </p:nvSpPr>
        <p:spPr>
          <a:xfrm>
            <a:off x="9968134" y="2864607"/>
            <a:ext cx="18165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>
                <a:latin typeface="Montserrat" pitchFamily="2" charset="0"/>
              </a:rPr>
              <a:t>Prepared</a:t>
            </a:r>
            <a:r>
              <a:rPr lang="en-US" sz="2000" dirty="0">
                <a:latin typeface="Montserrat" pitchFamily="2" charset="0"/>
              </a:rPr>
              <a:t> </a:t>
            </a:r>
            <a:r>
              <a:rPr lang="en-US" sz="2000" u="sng" dirty="0">
                <a:latin typeface="Montserrat" pitchFamily="2" charset="0"/>
              </a:rPr>
              <a:t>by:</a:t>
            </a:r>
            <a:endParaRPr lang="en-AE" sz="2000" u="sng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EAC74B-C37C-98FF-09B6-82EC6DCCC5C6}"/>
              </a:ext>
            </a:extLst>
          </p:cNvPr>
          <p:cNvSpPr txBox="1"/>
          <p:nvPr/>
        </p:nvSpPr>
        <p:spPr>
          <a:xfrm>
            <a:off x="457433" y="2864607"/>
            <a:ext cx="19479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>
                <a:latin typeface="Montserrat" pitchFamily="2" charset="0"/>
              </a:rPr>
              <a:t>Presented</a:t>
            </a:r>
            <a:r>
              <a:rPr lang="en-US" sz="2000" dirty="0">
                <a:latin typeface="Montserrat" pitchFamily="2" charset="0"/>
              </a:rPr>
              <a:t> </a:t>
            </a:r>
            <a:r>
              <a:rPr lang="en-US" sz="2000" u="sng" dirty="0">
                <a:latin typeface="Montserrat" pitchFamily="2" charset="0"/>
              </a:rPr>
              <a:t>by:</a:t>
            </a:r>
            <a:endParaRPr lang="en-AE" sz="2000" u="sng" dirty="0">
              <a:latin typeface="Montserrat" pitchFamily="2" charset="0"/>
            </a:endParaRPr>
          </a:p>
        </p:txBody>
      </p:sp>
      <p:pic>
        <p:nvPicPr>
          <p:cNvPr id="6" name="Picture 5" descr="A person taking a selfie&#10;&#10;Description automatically generated">
            <a:extLst>
              <a:ext uri="{FF2B5EF4-FFF2-40B4-BE49-F238E27FC236}">
                <a16:creationId xmlns:a16="http://schemas.microsoft.com/office/drawing/2014/main" id="{93E82375-167C-F47F-DE2E-AC2535DFA0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382" y="3428999"/>
            <a:ext cx="2504909" cy="2511019"/>
          </a:xfrm>
          <a:prstGeom prst="roundRect">
            <a:avLst>
              <a:gd name="adj" fmla="val 5000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8695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45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45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347</TotalTime>
  <Words>155</Words>
  <Application>Microsoft Office PowerPoint</Application>
  <PresentationFormat>Widescreen</PresentationFormat>
  <Paragraphs>28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Broadway</vt:lpstr>
      <vt:lpstr>Calibri</vt:lpstr>
      <vt:lpstr>Calibri Light</vt:lpstr>
      <vt:lpstr>Montserrat</vt:lpstr>
      <vt:lpstr>Wingdings</vt:lpstr>
      <vt:lpstr>Office Theme</vt:lpstr>
      <vt:lpstr>Python Bootcamp</vt:lpstr>
      <vt:lpstr>PowerPoint Presentation</vt:lpstr>
      <vt:lpstr>Python Basics</vt:lpstr>
      <vt:lpstr>PowerPoint Presentation</vt:lpstr>
      <vt:lpstr>FastAPI: Intro</vt:lpstr>
      <vt:lpstr>FastAPI: Advanced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kritak sunar</dc:creator>
  <cp:lastModifiedBy>kritak sunar</cp:lastModifiedBy>
  <cp:revision>1</cp:revision>
  <dcterms:created xsi:type="dcterms:W3CDTF">2024-07-04T16:16:41Z</dcterms:created>
  <dcterms:modified xsi:type="dcterms:W3CDTF">2024-07-05T04:35:38Z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